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4" r:id="rId5"/>
    <p:sldId id="265" r:id="rId6"/>
    <p:sldId id="266" r:id="rId7"/>
    <p:sldId id="261" r:id="rId8"/>
    <p:sldId id="262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BBF5-B153-4140-B4DE-A3529C0E2E56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C302-D802-42B1-ADAE-854CA020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BBF5-B153-4140-B4DE-A3529C0E2E56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C302-D802-42B1-ADAE-854CA020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BBF5-B153-4140-B4DE-A3529C0E2E56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C302-D802-42B1-ADAE-854CA020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BBF5-B153-4140-B4DE-A3529C0E2E56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C302-D802-42B1-ADAE-854CA020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BBF5-B153-4140-B4DE-A3529C0E2E56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C302-D802-42B1-ADAE-854CA020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BBF5-B153-4140-B4DE-A3529C0E2E56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C302-D802-42B1-ADAE-854CA020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BBF5-B153-4140-B4DE-A3529C0E2E56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C302-D802-42B1-ADAE-854CA020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BBF5-B153-4140-B4DE-A3529C0E2E56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C302-D802-42B1-ADAE-854CA020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BBF5-B153-4140-B4DE-A3529C0E2E56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C302-D802-42B1-ADAE-854CA020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BBF5-B153-4140-B4DE-A3529C0E2E56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C302-D802-42B1-ADAE-854CA020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BBF5-B153-4140-B4DE-A3529C0E2E56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C302-D802-42B1-ADAE-854CA020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DBBF5-B153-4140-B4DE-A3529C0E2E56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8C302-D802-42B1-ADAE-854CA020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Unit 7 Lesson 1.5</a:t>
            </a:r>
            <a:br>
              <a:rPr lang="en-US" b="1" dirty="0" smtClean="0">
                <a:latin typeface="Comic Sans MS" pitchFamily="66" charset="0"/>
              </a:rPr>
            </a:br>
            <a:r>
              <a:rPr lang="en-US" b="1" dirty="0" smtClean="0">
                <a:latin typeface="Comic Sans MS" pitchFamily="66" charset="0"/>
              </a:rPr>
              <a:t>Sharing Several Brownies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324600" cy="3810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Objectives: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 can divide a group into equal parts and name the parts with fractions.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 can identify equivalent fractional parts.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 can use fraction notation to record equivalencies (3/6 = ½)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 can use mixed numbers to represent quantities greater than 1.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Answer – Self Check Your Answer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So far each person gets one brownie. I have two brownies left and three people. Now I am going to divide the two brownies left into three pieces each.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What equivalent fractions were found while solving this problem?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429000"/>
            <a:ext cx="876300" cy="9018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3581400"/>
            <a:ext cx="876300" cy="9018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495800"/>
            <a:ext cx="876300" cy="90189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28956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86200" y="3048000"/>
            <a:ext cx="6858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19600" y="3962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4400" y="3048000"/>
            <a:ext cx="6858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05800" y="30480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343400" y="2743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14800" y="28194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953000" y="28194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81600" y="28194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Answer – Self Check Your Answer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u="sng" dirty="0" smtClean="0">
                <a:latin typeface="Comic Sans MS" pitchFamily="66" charset="0"/>
              </a:rPr>
              <a:t>Answers: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Each person gets 1 </a:t>
            </a:r>
            <a:r>
              <a:rPr lang="en-US" dirty="0" smtClean="0">
                <a:latin typeface="Comic Sans MS" pitchFamily="66" charset="0"/>
              </a:rPr>
              <a:t>2/3 </a:t>
            </a:r>
            <a:r>
              <a:rPr lang="en-US" dirty="0" smtClean="0">
                <a:latin typeface="Comic Sans MS" pitchFamily="66" charset="0"/>
              </a:rPr>
              <a:t>brownies.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Each person gets </a:t>
            </a:r>
            <a:r>
              <a:rPr lang="en-US" dirty="0" smtClean="0">
                <a:latin typeface="Comic Sans MS" pitchFamily="66" charset="0"/>
              </a:rPr>
              <a:t>5/3 </a:t>
            </a:r>
            <a:r>
              <a:rPr lang="en-US" dirty="0" smtClean="0">
                <a:latin typeface="Comic Sans MS" pitchFamily="66" charset="0"/>
              </a:rPr>
              <a:t>brownies.</a:t>
            </a:r>
          </a:p>
          <a:p>
            <a:pPr>
              <a:buNone/>
            </a:pPr>
            <a:endParaRPr lang="en-US" smtClean="0">
              <a:latin typeface="Comic Sans MS" pitchFamily="66" charset="0"/>
            </a:endParaRPr>
          </a:p>
          <a:p>
            <a:pPr>
              <a:buNone/>
            </a:pPr>
            <a:r>
              <a:rPr lang="en-US" smtClean="0">
                <a:latin typeface="Comic Sans MS" pitchFamily="66" charset="0"/>
              </a:rPr>
              <a:t>These </a:t>
            </a:r>
            <a:r>
              <a:rPr lang="en-US" dirty="0" smtClean="0">
                <a:latin typeface="Comic Sans MS" pitchFamily="66" charset="0"/>
              </a:rPr>
              <a:t>are all equivalent or equal fractions!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What equivalent fractions were found while solving this problem?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657600"/>
            <a:ext cx="876300" cy="9018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3581400"/>
            <a:ext cx="876300" cy="9018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495800"/>
            <a:ext cx="876300" cy="90189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31242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19600" y="3962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05800" y="30480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43000" y="3124200"/>
            <a:ext cx="228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47800" y="3124200"/>
            <a:ext cx="228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0" y="3962400"/>
            <a:ext cx="228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4800" y="3962400"/>
            <a:ext cx="228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96200" y="3048000"/>
            <a:ext cx="228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01000" y="3048000"/>
            <a:ext cx="228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If you haven’t completed your notes in your math notebook, make sure you do so!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I can’t wait to see you tomorrow!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Good luck at the awards ceremony!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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  <a:sym typeface="Wingdings" pitchFamily="2" charset="2"/>
              </a:rPr>
              <a:t>					--Ms. Deming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7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4 people are sharing 7 brownies. How many brownies will each person get? (Hint:  The brownies MUST BE SHARED EQUALLY!) Take a look at the next slide to see how I would share them.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02063" y="457200"/>
            <a:ext cx="88921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Problem Solving Activity</a:t>
            </a:r>
            <a:endParaRPr lang="en-US" sz="4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352800"/>
            <a:ext cx="876300" cy="901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5257800"/>
            <a:ext cx="876300" cy="901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3352800"/>
            <a:ext cx="876300" cy="901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5257800"/>
            <a:ext cx="876300" cy="90189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00400" y="35052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8600" y="3517704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76800" y="3517704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4127304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38600" y="4127304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4127304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38800" y="3517704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7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I gave each person one brownie. But now I have a problem! I only have three brownies left, but 4 people and I have to divide them equally. What should I do?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320706" y="457200"/>
            <a:ext cx="26548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</a:t>
            </a:r>
            <a:r>
              <a:rPr lang="en-US" sz="4400" b="1" cap="all" baseline="30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st</a:t>
            </a:r>
            <a:r>
              <a:rPr lang="en-US" sz="4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Way</a:t>
            </a:r>
            <a:endParaRPr lang="en-US" sz="4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352800"/>
            <a:ext cx="876300" cy="901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5257800"/>
            <a:ext cx="876300" cy="901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3352800"/>
            <a:ext cx="876300" cy="901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5257800"/>
            <a:ext cx="876300" cy="90189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2819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3200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2400" y="3200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0" y="48006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1600" y="49530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05600" y="29718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3200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7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I will divide the 3 brownies that are left into 4 pieces since I am splitting them among 4 people. Each person will get one of the 4 pieces I divided them into.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320706" y="457200"/>
            <a:ext cx="26548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</a:t>
            </a:r>
            <a:r>
              <a:rPr lang="en-US" sz="4400" b="1" cap="all" baseline="30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st</a:t>
            </a:r>
            <a:r>
              <a:rPr lang="en-US" sz="4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Way</a:t>
            </a:r>
            <a:endParaRPr lang="en-US" sz="4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352800"/>
            <a:ext cx="876300" cy="901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5257800"/>
            <a:ext cx="876300" cy="901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3352800"/>
            <a:ext cx="876300" cy="901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5257800"/>
            <a:ext cx="876300" cy="90189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2819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3200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2400" y="3200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0" y="48006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1600" y="49530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05600" y="29718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3200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429000" y="2971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81400" y="2971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33800" y="2971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2971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19600" y="2971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67200" y="2971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2971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05400" y="2971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53000" y="2971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7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Now I am finished dividing the brownies. I can now answer the question. How many brownies will each person get? Answer: 1 and ¾ brownie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320706" y="457200"/>
            <a:ext cx="26548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</a:t>
            </a:r>
            <a:r>
              <a:rPr lang="en-US" sz="4400" b="1" cap="all" baseline="30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st</a:t>
            </a:r>
            <a:r>
              <a:rPr lang="en-US" sz="4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Way</a:t>
            </a:r>
            <a:endParaRPr lang="en-US" sz="4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352800"/>
            <a:ext cx="876300" cy="901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5257800"/>
            <a:ext cx="876300" cy="901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3352800"/>
            <a:ext cx="876300" cy="901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5257800"/>
            <a:ext cx="876300" cy="90189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2819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0" y="4724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0200" y="4724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34200" y="27432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819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52600" y="2819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95400" y="2819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00400" y="4724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71800" y="4724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43200" y="4724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4724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24600" y="4724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96000" y="4724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29600" y="27432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01000" y="27432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72400" y="27432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1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OR I can look at it and say that each person will get 7/4 brownie since I divided the brownie into 4 total pieces and they each get 7 pieces. Can you see why 7/4 would be another answer I could get.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76600" y="152400"/>
            <a:ext cx="27093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2</a:t>
            </a:r>
            <a:r>
              <a:rPr lang="en-US" sz="4400" b="1" cap="all" baseline="30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nd</a:t>
            </a:r>
            <a:r>
              <a:rPr lang="en-US" sz="4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Way</a:t>
            </a:r>
            <a:endParaRPr lang="en-US" sz="4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352800"/>
            <a:ext cx="876300" cy="901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5257800"/>
            <a:ext cx="876300" cy="901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3352800"/>
            <a:ext cx="876300" cy="901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5257800"/>
            <a:ext cx="876300" cy="90189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2819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0" y="4724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0200" y="4724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34200" y="27432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819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52600" y="2819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95400" y="2819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00400" y="4724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71800" y="4724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43200" y="4724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4724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24600" y="4724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96000" y="4724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29600" y="27432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01000" y="27432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72400" y="27432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762000" y="2667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14400" y="2667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09600" y="2667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133600" y="4572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86000" y="4572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438400" y="4572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562600" y="4572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67400" y="4572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0" y="4572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086600" y="25908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391400" y="25908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239000" y="25908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Equivalent Fractions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Since 7/4 and 1¾ are equal, these are called equivalent fractions.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Equivalent fractions are fractions that are equal or have the same value. See 7/4 and 1 ¾ picture below. 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                     =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5486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5486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5486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5486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5486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5486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9600" y="5486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5486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5486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76800" y="5486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5486400"/>
            <a:ext cx="152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Guided Practice – You try one!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Three people want to share 5 brownies.  How many brownies will each person get? You can move the brownies to share with each person below.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What equivalent fractions were found while solving this problem?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429000"/>
            <a:ext cx="876300" cy="9018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3581400"/>
            <a:ext cx="876300" cy="9018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495800"/>
            <a:ext cx="876300" cy="90189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581400" y="31242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9600" y="31242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81400" y="37338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19600" y="37338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57800" y="37338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Answer – Self Check Your Answer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So far each person gets one brownie. I have two brownies left and three people. Now I am going to divide the two brownies left into three pieces each.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What equivalent fractions were found while solving this problem?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429000"/>
            <a:ext cx="876300" cy="9018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3581400"/>
            <a:ext cx="876300" cy="9018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495800"/>
            <a:ext cx="876300" cy="90189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28956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62400" y="30480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19600" y="39624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4400" y="30480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05800" y="3048000"/>
            <a:ext cx="6096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500</Words>
  <Application>Microsoft Office PowerPoint</Application>
  <PresentationFormat>On-screen Show (4:3)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Wingdings</vt:lpstr>
      <vt:lpstr>Office Theme</vt:lpstr>
      <vt:lpstr>Unit 7 Lesson 1.5 Sharing Several Brownies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Equivalent Fractions</vt:lpstr>
      <vt:lpstr>Guided Practice – You try one!</vt:lpstr>
      <vt:lpstr>Answer – Self Check Your Answer</vt:lpstr>
      <vt:lpstr>Answer – Self Check Your Answer</vt:lpstr>
      <vt:lpstr>Answer – Self Check Your Answer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Lesson 1.5 Sharing Several Brownies</dc:title>
  <dc:creator>elizabeth1.watson</dc:creator>
  <cp:lastModifiedBy>Jaime Deming</cp:lastModifiedBy>
  <cp:revision>13</cp:revision>
  <dcterms:created xsi:type="dcterms:W3CDTF">2015-02-10T17:49:24Z</dcterms:created>
  <dcterms:modified xsi:type="dcterms:W3CDTF">2015-02-11T02:45:39Z</dcterms:modified>
</cp:coreProperties>
</file>