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3CD1-F592-4BAE-9E03-5D1149802008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4A26D-318A-4A01-AE63-D38C5227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3CD1-F592-4BAE-9E03-5D1149802008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4A26D-318A-4A01-AE63-D38C5227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3CD1-F592-4BAE-9E03-5D1149802008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4A26D-318A-4A01-AE63-D38C5227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3CD1-F592-4BAE-9E03-5D1149802008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4A26D-318A-4A01-AE63-D38C5227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3CD1-F592-4BAE-9E03-5D1149802008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4A26D-318A-4A01-AE63-D38C5227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3CD1-F592-4BAE-9E03-5D1149802008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4A26D-318A-4A01-AE63-D38C5227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3CD1-F592-4BAE-9E03-5D1149802008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4A26D-318A-4A01-AE63-D38C5227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3CD1-F592-4BAE-9E03-5D1149802008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4A26D-318A-4A01-AE63-D38C5227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3CD1-F592-4BAE-9E03-5D1149802008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4A26D-318A-4A01-AE63-D38C5227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3CD1-F592-4BAE-9E03-5D1149802008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4A26D-318A-4A01-AE63-D38C5227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3CD1-F592-4BAE-9E03-5D1149802008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4A26D-318A-4A01-AE63-D38C5227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A3CD1-F592-4BAE-9E03-5D1149802008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4A26D-318A-4A01-AE63-D38C52278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jeopardylabs.com/play/subtraction-test-revie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Subtraction Unit Test Jeopardy Review 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6400800" cy="1752600"/>
          </a:xfrm>
        </p:spPr>
        <p:txBody>
          <a:bodyPr/>
          <a:lstStyle/>
          <a:p>
            <a:r>
              <a:rPr lang="en-US" dirty="0" smtClean="0">
                <a:hlinkClick r:id="rId2" action="ppaction://hlinkfile"/>
              </a:rPr>
              <a:t>jeopardylabs.com/play/subtraction-test-review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11266" name="Picture 2" descr="http://img1.wikia.nocookie.net/__cb20120623141226/gameshows/images/7/73/Jeopardy!_Season_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971800"/>
            <a:ext cx="4889500" cy="3725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Subtraction Unit Test Jeopardy Review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Subtraction Unit Test Jeopardy Review</dc:title>
  <dc:creator>user</dc:creator>
  <cp:lastModifiedBy>jaime1.deming</cp:lastModifiedBy>
  <cp:revision>2</cp:revision>
  <dcterms:created xsi:type="dcterms:W3CDTF">2014-10-29T01:32:55Z</dcterms:created>
  <dcterms:modified xsi:type="dcterms:W3CDTF">2014-10-29T14:02:33Z</dcterms:modified>
</cp:coreProperties>
</file>