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7003-5C8E-4E8D-94EF-142B92F5287D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E848-0B16-45FD-AC34-45FCDD483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Fractions Unit Test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letter shows 4/6?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886200"/>
            <a:ext cx="2286000" cy="2773363"/>
          </a:xfrm>
        </p:spPr>
        <p:txBody>
          <a:bodyPr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/>
              <a:t>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" y="2133600"/>
            <a:ext cx="822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4582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2514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05800" y="2514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15200" y="182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628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fraction does the number line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429000"/>
            <a:ext cx="2895600" cy="2925763"/>
          </a:xfrm>
        </p:spPr>
        <p:txBody>
          <a:bodyPr/>
          <a:lstStyle/>
          <a:p>
            <a:pPr marL="514350" indent="-514350" algn="ctr">
              <a:buAutoNum type="alphaUcPeriod"/>
            </a:pPr>
            <a:r>
              <a:rPr lang="en-US" dirty="0" smtClean="0"/>
              <a:t>1/4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1/2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3/4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2/3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" y="2057400"/>
            <a:ext cx="807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1676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53400" y="1752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1752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2590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8 cookies. Six students are going to share those 8 cookies equally. How much will each student receive?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A.   1   4/6</a:t>
            </a:r>
          </a:p>
          <a:p>
            <a:pPr algn="ctr">
              <a:buNone/>
            </a:pPr>
            <a:r>
              <a:rPr lang="en-US" sz="3600" dirty="0" smtClean="0"/>
              <a:t>B.   2   3/4</a:t>
            </a:r>
          </a:p>
          <a:p>
            <a:pPr algn="ctr">
              <a:buNone/>
            </a:pPr>
            <a:r>
              <a:rPr lang="en-US" sz="3600" dirty="0" smtClean="0"/>
              <a:t>C.   1   1/2</a:t>
            </a:r>
          </a:p>
          <a:p>
            <a:pPr algn="ctr">
              <a:buNone/>
            </a:pPr>
            <a:r>
              <a:rPr lang="en-US" sz="3600" dirty="0" smtClean="0"/>
              <a:t>D.   1   2/6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D</a:t>
            </a:r>
            <a:endParaRPr lang="en-US" sz="2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the distance from point A to point B?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819400"/>
            <a:ext cx="3200400" cy="3687763"/>
          </a:xfrm>
        </p:spPr>
        <p:txBody>
          <a:bodyPr/>
          <a:lstStyle/>
          <a:p>
            <a:pPr marL="514350" indent="-514350" algn="ctr">
              <a:buAutoNum type="alphaUcPeriod"/>
            </a:pPr>
            <a:r>
              <a:rPr lang="en-US" dirty="0" smtClean="0"/>
              <a:t>1/4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2/4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3/4</a:t>
            </a:r>
          </a:p>
          <a:p>
            <a:pPr marL="514350" indent="-514350" algn="ctr">
              <a:buAutoNum type="alphaUcPeriod"/>
            </a:pPr>
            <a:r>
              <a:rPr lang="en-US" dirty="0" smtClean="0"/>
              <a:t>1 1/2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16002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058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66800" y="1905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1981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number line shows C at 3 ½?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600200"/>
            <a:ext cx="25908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B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C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2362200"/>
            <a:ext cx="464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5800" y="3429000"/>
            <a:ext cx="464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054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50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526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624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953000" y="3733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85800" y="4495800"/>
            <a:ext cx="464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144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054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148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526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956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624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62000" y="5638800"/>
            <a:ext cx="464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906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1242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812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910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38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288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718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86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292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2590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4648200" y="2133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81400" y="3200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38400" y="4267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4478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29000" y="3733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0" y="4876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295400" y="5943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A</a:t>
            </a:r>
            <a:endParaRPr lang="en-US" sz="2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fraction of the shape below is shaded?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00200"/>
            <a:ext cx="2971800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1/3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2/3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3/6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2/8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752600"/>
            <a:ext cx="1371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17526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2819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28194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38862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3886200"/>
            <a:ext cx="1371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fraction is equal to 1?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4/5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6/5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5/5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2/3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another way to show ½?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3/5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4/8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5/12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1/4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B</a:t>
            </a:r>
            <a:endParaRPr lang="en-US" sz="2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would 6/6 be on the number line below?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800" y="2743200"/>
            <a:ext cx="777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2438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77200" y="2438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2438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2438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24600" y="2438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248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D</a:t>
            </a:r>
            <a:endParaRPr lang="en-US" sz="20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1/5 of 25?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6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/>
              <a:t>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/>
              <a:t>B</a:t>
            </a:r>
            <a:endParaRPr lang="en-US" sz="2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3/6 of 18?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7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9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B</a:t>
            </a:r>
            <a:endParaRPr lang="en-US" sz="20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Put these fractions in order from least to greatest.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1/2,   3/4,   2/3,   1/4</a:t>
            </a:r>
            <a:endParaRPr lang="en-US" sz="5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1/4, 1/2, 2/3, 3/4 </a:t>
            </a:r>
            <a:endParaRPr lang="en-US" sz="8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Put these fractions in order from greatest to least.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5/8,   1/2,   5/6,   1/6</a:t>
            </a:r>
            <a:endParaRPr lang="en-US" sz="5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5/6, 5/8, 1/2, 1/6</a:t>
            </a:r>
            <a:endParaRPr lang="en-US" sz="8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What mixed number is shaded below?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6002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58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0" y="2438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0" y="3124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908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528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0800" y="52578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800" y="52578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05400" y="4572000"/>
            <a:ext cx="762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674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52578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52578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4 ¾ </a:t>
            </a:r>
            <a:endParaRPr lang="en-US" sz="8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Banana Chocolate Chip Pancake Recipe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cups water</a:t>
            </a:r>
          </a:p>
          <a:p>
            <a:endParaRPr lang="en-US" dirty="0" smtClean="0"/>
          </a:p>
          <a:p>
            <a:r>
              <a:rPr lang="en-US" dirty="0" smtClean="0"/>
              <a:t>¾ cup bananas</a:t>
            </a:r>
          </a:p>
          <a:p>
            <a:endParaRPr lang="en-US" dirty="0" smtClean="0"/>
          </a:p>
          <a:p>
            <a:r>
              <a:rPr lang="en-US" dirty="0" smtClean="0"/>
              <a:t>6/8 cup of flour</a:t>
            </a:r>
          </a:p>
          <a:p>
            <a:endParaRPr lang="en-US" dirty="0" smtClean="0"/>
          </a:p>
          <a:p>
            <a:r>
              <a:rPr lang="en-US" dirty="0" smtClean="0"/>
              <a:t>5/6 cup chocolate chips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19050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Does this recipe call for more bananas or more flour?</a:t>
            </a:r>
            <a:endParaRPr lang="en-US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Same. They are both equal!</a:t>
            </a:r>
            <a:endParaRPr lang="en-US" sz="8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Number of Cups of Gatorade Students Drank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How many students drank 1 ½ cups?</a:t>
            </a:r>
          </a:p>
          <a:p>
            <a:pPr>
              <a:buNone/>
            </a:pPr>
            <a:r>
              <a:rPr lang="en-US" dirty="0" smtClean="0"/>
              <a:t>How many students drank less than 2 cups?</a:t>
            </a:r>
          </a:p>
          <a:p>
            <a:pPr>
              <a:buNone/>
            </a:pPr>
            <a:r>
              <a:rPr lang="en-US" dirty="0" smtClean="0"/>
              <a:t>How many students drank 1 1/8 cups?</a:t>
            </a:r>
          </a:p>
          <a:p>
            <a:pPr>
              <a:buNone/>
            </a:pPr>
            <a:r>
              <a:rPr lang="en-US" dirty="0" smtClean="0"/>
              <a:t>How many more students drank 2 cups than drank 1 2/8?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www.homeschoolmath.net/teaching/f/images/line-plot-beak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860458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295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    X = 2 students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rabicPeriod"/>
            </a:pPr>
            <a:r>
              <a:rPr lang="en-US" sz="6000" dirty="0" smtClean="0"/>
              <a:t>2 students</a:t>
            </a:r>
          </a:p>
          <a:p>
            <a:pPr marL="1143000" indent="-1143000">
              <a:buAutoNum type="arabicPeriod"/>
            </a:pPr>
            <a:r>
              <a:rPr lang="en-US" sz="6000" dirty="0" smtClean="0"/>
              <a:t>16 students</a:t>
            </a:r>
          </a:p>
          <a:p>
            <a:pPr marL="1143000" indent="-1143000">
              <a:buAutoNum type="arabicPeriod"/>
            </a:pPr>
            <a:r>
              <a:rPr lang="en-US" sz="6000" dirty="0" smtClean="0"/>
              <a:t>14 students</a:t>
            </a:r>
          </a:p>
          <a:p>
            <a:pPr marL="1143000" indent="-1143000">
              <a:buAutoNum type="arabicPeriod"/>
            </a:pPr>
            <a:r>
              <a:rPr lang="en-US" sz="6000" dirty="0" smtClean="0"/>
              <a:t>4 more students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fraction is not shaded?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1600200"/>
            <a:ext cx="2514600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4/6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2/8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2/6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9050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19050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3528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1905000"/>
            <a:ext cx="1524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3352800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3352800"/>
            <a:ext cx="1524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number goes in the box?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1 = 4/4 =      /8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5029200" y="17526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 algn="ctr">
              <a:buNone/>
            </a:pPr>
            <a:r>
              <a:rPr lang="en-US" sz="20000" dirty="0" smtClean="0"/>
              <a:t>8</a:t>
            </a:r>
            <a:endParaRPr lang="en-US" sz="20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fraction does this picture represent?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600200"/>
            <a:ext cx="3200400" cy="45259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2/2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4/2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4/3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4/4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1336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41148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41148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 algn="ctr">
              <a:buNone/>
            </a:pPr>
            <a:r>
              <a:rPr lang="en-US" sz="20000" dirty="0"/>
              <a:t>B</a:t>
            </a:r>
            <a:endParaRPr lang="en-US" sz="20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fraction is shown on the number line below?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 ¼</a:t>
            </a:r>
          </a:p>
          <a:p>
            <a:pPr marL="514350" indent="-514350">
              <a:buAutoNum type="alphaUcPeriod"/>
            </a:pPr>
            <a:r>
              <a:rPr lang="en-US" dirty="0" smtClean="0"/>
              <a:t>1 ½</a:t>
            </a:r>
          </a:p>
          <a:p>
            <a:pPr marL="514350" indent="-514350">
              <a:buAutoNum type="alphaUcPeriod"/>
            </a:pPr>
            <a:r>
              <a:rPr lang="en-US" dirty="0" smtClean="0"/>
              <a:t>1 ¾</a:t>
            </a:r>
          </a:p>
          <a:p>
            <a:pPr marL="514350" indent="-514350">
              <a:buAutoNum type="alphaUcPeriod"/>
            </a:pPr>
            <a:r>
              <a:rPr lang="en-US" dirty="0"/>
              <a:t>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2362200"/>
            <a:ext cx="7696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82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00800" y="2133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2743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 algn="ctr">
              <a:buNone/>
            </a:pPr>
            <a:r>
              <a:rPr lang="en-US" sz="20000" dirty="0"/>
              <a:t>B</a:t>
            </a:r>
            <a:endParaRPr lang="en-US" sz="20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The End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Good Luck on your test tomorrow! You are smart and you can do this! Remember: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-Read carefully</a:t>
            </a:r>
          </a:p>
          <a:p>
            <a:pPr>
              <a:buNone/>
            </a:pPr>
            <a:r>
              <a:rPr lang="en-US" dirty="0" smtClean="0"/>
              <a:t>-Take your time</a:t>
            </a:r>
          </a:p>
          <a:p>
            <a:pPr>
              <a:buNone/>
            </a:pPr>
            <a:r>
              <a:rPr lang="en-US" dirty="0" smtClean="0"/>
              <a:t>-Show all your work</a:t>
            </a:r>
          </a:p>
          <a:p>
            <a:pPr>
              <a:buNone/>
            </a:pPr>
            <a:r>
              <a:rPr lang="en-US" dirty="0" smtClean="0"/>
              <a:t>-Double check your answers</a:t>
            </a:r>
          </a:p>
          <a:p>
            <a:pPr>
              <a:buNone/>
            </a:pPr>
            <a:r>
              <a:rPr lang="en-US" dirty="0" smtClean="0"/>
              <a:t>-Do your best!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--See you tomorrow! –Ms. Deming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/>
              <a:t>C</a:t>
            </a:r>
            <a:endParaRPr lang="en-US" sz="2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figure shows ¼ shaded?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1143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2819400"/>
            <a:ext cx="1143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1905000"/>
            <a:ext cx="1143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4648200"/>
            <a:ext cx="2743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05000" y="5410200"/>
            <a:ext cx="1371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3400" y="5410200"/>
            <a:ext cx="1371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2895600" y="5029200"/>
            <a:ext cx="1600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53200" y="2133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2133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2590800"/>
            <a:ext cx="457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10400" y="259080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4572000"/>
            <a:ext cx="304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10400" y="4572000"/>
            <a:ext cx="304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010400" y="5334000"/>
            <a:ext cx="30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05600" y="5334000"/>
            <a:ext cx="30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81200" y="1524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3962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4114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1676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A</a:t>
            </a:r>
            <a:endParaRPr lang="en-US" sz="2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One third of the garden is planted with beans. One sixth of the garden is planted with squash. 2/6 of the garden is planted with tomatoes. Which picture below could be a picture of the garden?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1752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1676400"/>
            <a:ext cx="914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676400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676400"/>
            <a:ext cx="914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2362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362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Squash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236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Tomatoes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" y="4191000"/>
            <a:ext cx="1752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2200" y="4191000"/>
            <a:ext cx="914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76600" y="4191000"/>
            <a:ext cx="2743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910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Squash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487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Tomatoes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81800" y="1676400"/>
            <a:ext cx="685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153400" y="1676400"/>
            <a:ext cx="685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67600" y="1676400"/>
            <a:ext cx="685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81800" y="1676400"/>
            <a:ext cx="685800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67600" y="3505200"/>
            <a:ext cx="685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153400" y="3505200"/>
            <a:ext cx="685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705600" y="2895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Squash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4191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Beans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2590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Tomatoes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24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628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A</a:t>
            </a:r>
            <a:endParaRPr lang="en-US" sz="2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602</Words>
  <Application>Microsoft Office PowerPoint</Application>
  <PresentationFormat>On-screen Show (4:3)</PresentationFormat>
  <Paragraphs>233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Fractions Unit Test Review </vt:lpstr>
      <vt:lpstr>What fraction of the shape below is shaded?</vt:lpstr>
      <vt:lpstr>Correct Answer:</vt:lpstr>
      <vt:lpstr>What fraction is not shaded?</vt:lpstr>
      <vt:lpstr>Correct Answer:</vt:lpstr>
      <vt:lpstr>Which figure shows ¼ shaded?</vt:lpstr>
      <vt:lpstr>Correct Answer:</vt:lpstr>
      <vt:lpstr>One third of the garden is planted with beans. One sixth of the garden is planted with squash. 2/6 of the garden is planted with tomatoes. Which picture below could be a picture of the garden?</vt:lpstr>
      <vt:lpstr>Correct Answer:</vt:lpstr>
      <vt:lpstr>Which letter shows 4/6?</vt:lpstr>
      <vt:lpstr>Correct Answer:</vt:lpstr>
      <vt:lpstr>What fraction does the number line show?</vt:lpstr>
      <vt:lpstr>Correct Answer:</vt:lpstr>
      <vt:lpstr>There are 8 cookies. Six students are going to share those 8 cookies equally. How much will each student receive?</vt:lpstr>
      <vt:lpstr>Correct Answer:</vt:lpstr>
      <vt:lpstr>What is the distance from point A to point B?</vt:lpstr>
      <vt:lpstr>Correct Answer:</vt:lpstr>
      <vt:lpstr>Which number line shows C at 3 ½?</vt:lpstr>
      <vt:lpstr>Correct Answer:</vt:lpstr>
      <vt:lpstr>Which fraction is equal to 1?</vt:lpstr>
      <vt:lpstr>Correct Answer:</vt:lpstr>
      <vt:lpstr>What is another way to show ½?</vt:lpstr>
      <vt:lpstr>Correct Answer:</vt:lpstr>
      <vt:lpstr>Where would 6/6 be on the number line below?</vt:lpstr>
      <vt:lpstr>Correct Answer:</vt:lpstr>
      <vt:lpstr>What is 1/5 of 25?</vt:lpstr>
      <vt:lpstr>Correct Answer:</vt:lpstr>
      <vt:lpstr>What is 3/6 of 18?</vt:lpstr>
      <vt:lpstr>Correct Answer:</vt:lpstr>
      <vt:lpstr>Put these fractions in order from least to greatest. </vt:lpstr>
      <vt:lpstr>Correct Answer:</vt:lpstr>
      <vt:lpstr>Put these fractions in order from greatest to least. </vt:lpstr>
      <vt:lpstr>Correct Answer:</vt:lpstr>
      <vt:lpstr>What mixed number is shaded below?</vt:lpstr>
      <vt:lpstr>Correct Answer:</vt:lpstr>
      <vt:lpstr>Banana Chocolate Chip Pancake Recipe </vt:lpstr>
      <vt:lpstr>Correct Answer:</vt:lpstr>
      <vt:lpstr>Number of Cups of Gatorade Students Drank</vt:lpstr>
      <vt:lpstr>Correct Answer:</vt:lpstr>
      <vt:lpstr>What number goes in the box?</vt:lpstr>
      <vt:lpstr>Correct Answer:</vt:lpstr>
      <vt:lpstr>What fraction does this picture represent?</vt:lpstr>
      <vt:lpstr>Correct Answer:</vt:lpstr>
      <vt:lpstr>What fraction is shown on the number line below?</vt:lpstr>
      <vt:lpstr>Correct Answer:</vt:lpstr>
      <vt:lpstr>The End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jaime1.deming</dc:creator>
  <cp:lastModifiedBy>jaime1.deming</cp:lastModifiedBy>
  <cp:revision>12</cp:revision>
  <dcterms:created xsi:type="dcterms:W3CDTF">2015-03-19T18:59:09Z</dcterms:created>
  <dcterms:modified xsi:type="dcterms:W3CDTF">2015-03-19T20:22:44Z</dcterms:modified>
</cp:coreProperties>
</file>