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3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BBCB5-DC51-4CAC-A11E-756051A35175}" type="datetimeFigureOut">
              <a:rPr lang="en-US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F1E26-395D-4F1F-A10D-EEA7C141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9453B-8251-44B4-8214-702EA1D9E26B}" type="datetimeFigureOut">
              <a:rPr lang="en-US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0B22A-2A9D-4ED6-B884-52B036E4E1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5B404-1409-4044-B41D-09438CB4F9C1}" type="datetimeFigureOut">
              <a:rPr lang="en-US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860F5-A967-4B8D-A18A-85617FB38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25A5A-9F9A-4E83-9E9F-51AEC7E008A4}" type="datetimeFigureOut">
              <a:rPr lang="en-US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CB5EF-3A1D-4455-AB71-D56AA450F3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7BC2B-C3F8-4423-9284-01BD76021379}" type="datetimeFigureOut">
              <a:rPr lang="en-US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5F581-B7C1-422D-9BDF-81569A469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994CB-6BC3-4678-9A23-DAD3118E4ED0}" type="datetimeFigureOut">
              <a:rPr lang="en-US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6F27E-59F8-4966-8AEF-CCCEC61E2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51459-AEA2-4F8C-A38A-3CE5FF221859}" type="datetimeFigureOut">
              <a:rPr lang="en-US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84825-0E9B-4B1F-A4E8-976B522BAA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1B5E8-EEB1-4BE0-89F0-A9A9FBA63C8D}" type="datetimeFigureOut">
              <a:rPr lang="en-US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2FF76-3F08-462A-8940-9EAB55895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25531-8A96-4904-AC31-4D9BCB53A05D}" type="datetimeFigureOut">
              <a:rPr lang="en-US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4DDE9-A7EC-471E-86C9-8655DAEBAF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653C8-717B-4D4B-97F2-12A0E9DD88F0}" type="datetimeFigureOut">
              <a:rPr lang="en-US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A54C7-A5F5-4634-BE05-02FEC8DD2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11456-8ECC-4536-AAB4-6AEF4CCC342D}" type="datetimeFigureOut">
              <a:rPr lang="en-US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13E9B-343B-4445-B28E-0E6527275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220714-0044-46F4-926E-456380BD9CAE}" type="datetimeFigureOut">
              <a:rPr lang="en-US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2321B5-099D-4752-A476-37C903BDE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371475" y="1368425"/>
            <a:ext cx="8186738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 b="1">
                <a:latin typeface="Comic Sans MS" pitchFamily="66" charset="0"/>
              </a:rPr>
              <a:t>Building Numbers Different Ways</a:t>
            </a:r>
            <a:endParaRPr lang="en-US" sz="5400" b="1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4"/>
          <p:cNvSpPr txBox="1">
            <a:spLocks noChangeArrowheads="1"/>
          </p:cNvSpPr>
          <p:nvPr/>
        </p:nvSpPr>
        <p:spPr bwMode="auto">
          <a:xfrm>
            <a:off x="214313" y="136525"/>
            <a:ext cx="8929687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>
                <a:latin typeface="Comic Sans MS" pitchFamily="66" charset="0"/>
              </a:rPr>
              <a:t>Let’s try a few more…</a:t>
            </a:r>
          </a:p>
          <a:p>
            <a:pPr algn="ctr"/>
            <a:endParaRPr lang="en-US" sz="2800">
              <a:latin typeface="Comic Sans MS" pitchFamily="66" charset="0"/>
            </a:endParaRPr>
          </a:p>
          <a:p>
            <a:pPr algn="ctr"/>
            <a:endParaRPr lang="en-US" sz="2800">
              <a:latin typeface="Comic Sans MS" pitchFamily="66" charset="0"/>
            </a:endParaRPr>
          </a:p>
          <a:p>
            <a:pPr algn="ctr"/>
            <a:endParaRPr lang="en-US" sz="2800">
              <a:latin typeface="Comic Sans MS" pitchFamily="66" charset="0"/>
            </a:endParaRPr>
          </a:p>
          <a:p>
            <a:pPr algn="ctr"/>
            <a:r>
              <a:rPr lang="en-US" sz="16600">
                <a:latin typeface="Comic Sans MS" pitchFamily="66" charset="0"/>
              </a:rPr>
              <a:t>236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214313" y="136525"/>
            <a:ext cx="89296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omic Sans MS" pitchFamily="66" charset="0"/>
              </a:rPr>
              <a:t>Let’s Review….</a:t>
            </a:r>
          </a:p>
        </p:txBody>
      </p:sp>
      <p:pic>
        <p:nvPicPr>
          <p:cNvPr id="14339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7263" y="660400"/>
            <a:ext cx="7151687" cy="595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214313" y="136525"/>
            <a:ext cx="89296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latin typeface="Comic Sans MS" pitchFamily="66" charset="0"/>
              </a:rPr>
              <a:t>Let’s Review…</a:t>
            </a:r>
          </a:p>
        </p:txBody>
      </p:sp>
      <p:pic>
        <p:nvPicPr>
          <p:cNvPr id="15363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114425"/>
            <a:ext cx="7900988" cy="374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Box 2"/>
          <p:cNvSpPr txBox="1">
            <a:spLocks noChangeArrowheads="1"/>
          </p:cNvSpPr>
          <p:nvPr/>
        </p:nvSpPr>
        <p:spPr bwMode="auto">
          <a:xfrm>
            <a:off x="214313" y="5157788"/>
            <a:ext cx="8597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omic Sans MS" pitchFamily="66" charset="0"/>
              </a:rPr>
              <a:t>What is the value of these blocks?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214313" y="136525"/>
            <a:ext cx="8929687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600">
                <a:latin typeface="Comic Sans MS" pitchFamily="66" charset="0"/>
              </a:rPr>
              <a:t>What is another way I could show 138?</a:t>
            </a:r>
          </a:p>
        </p:txBody>
      </p:sp>
      <p:pic>
        <p:nvPicPr>
          <p:cNvPr id="16387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9475" y="3073400"/>
            <a:ext cx="317500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7963" y="3073400"/>
            <a:ext cx="317500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3025" y="3073400"/>
            <a:ext cx="317500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6450" y="3074988"/>
            <a:ext cx="317500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52775" y="3073400"/>
            <a:ext cx="317500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29025" y="3074988"/>
            <a:ext cx="317500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1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17963" y="3074988"/>
            <a:ext cx="317500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41838" y="3074988"/>
            <a:ext cx="317500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0475" y="3074988"/>
            <a:ext cx="317500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6" name="Picture 1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53063" y="3073400"/>
            <a:ext cx="317500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7" name="Picture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6300" y="3073400"/>
            <a:ext cx="317500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8" name="Picture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2075" y="3073400"/>
            <a:ext cx="317500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9" name="Picture 1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64363" y="3073400"/>
            <a:ext cx="317500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7561263" y="3074988"/>
            <a:ext cx="234950" cy="3048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542213" y="3490913"/>
            <a:ext cx="233362" cy="30638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566025" y="3851275"/>
            <a:ext cx="233363" cy="306388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550150" y="4286250"/>
            <a:ext cx="233363" cy="3048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053388" y="3530600"/>
            <a:ext cx="234950" cy="306388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029575" y="3949700"/>
            <a:ext cx="234950" cy="306388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029575" y="4438650"/>
            <a:ext cx="234950" cy="306388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053388" y="3073400"/>
            <a:ext cx="234950" cy="306388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6408" name="Group 26"/>
          <p:cNvGrpSpPr>
            <a:grpSpLocks/>
          </p:cNvGrpSpPr>
          <p:nvPr/>
        </p:nvGrpSpPr>
        <p:grpSpPr bwMode="auto">
          <a:xfrm>
            <a:off x="266700" y="2474913"/>
            <a:ext cx="8577263" cy="2949575"/>
            <a:chOff x="-2136042" y="4962769"/>
            <a:chExt cx="8577385" cy="2950308"/>
          </a:xfrm>
        </p:grpSpPr>
        <p:sp>
          <p:nvSpPr>
            <p:cNvPr id="25" name="Rectangle 24"/>
            <p:cNvSpPr/>
            <p:nvPr/>
          </p:nvSpPr>
          <p:spPr>
            <a:xfrm>
              <a:off x="-2136042" y="4962769"/>
              <a:ext cx="8577385" cy="295030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411" name="TextBox 25"/>
            <p:cNvSpPr txBox="1">
              <a:spLocks noChangeArrowheads="1"/>
            </p:cNvSpPr>
            <p:nvPr/>
          </p:nvSpPr>
          <p:spPr bwMode="auto">
            <a:xfrm>
              <a:off x="-882161" y="5379912"/>
              <a:ext cx="665235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Calibri" pitchFamily="34" charset="0"/>
                </a:rPr>
                <a:t>Move this!</a:t>
              </a:r>
            </a:p>
          </p:txBody>
        </p:sp>
      </p:grpSp>
      <p:sp>
        <p:nvSpPr>
          <p:cNvPr id="16409" name="TextBox 27"/>
          <p:cNvSpPr txBox="1">
            <a:spLocks noChangeArrowheads="1"/>
          </p:cNvSpPr>
          <p:nvPr/>
        </p:nvSpPr>
        <p:spPr bwMode="auto">
          <a:xfrm>
            <a:off x="806450" y="5764213"/>
            <a:ext cx="76739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Comic Sans MS" pitchFamily="66" charset="0"/>
              </a:rPr>
              <a:t>Any others?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3050" y="879475"/>
            <a:ext cx="855345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1035050" y="4318000"/>
            <a:ext cx="695642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latin typeface="Comic Sans MS" pitchFamily="66" charset="0"/>
              </a:rPr>
              <a:t>Can you think of another way to make 52?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9175" y="373063"/>
            <a:ext cx="7069138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0" y="4781550"/>
            <a:ext cx="50609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latin typeface="Comic Sans MS" pitchFamily="66" charset="0"/>
              </a:rPr>
              <a:t>Value?</a:t>
            </a:r>
          </a:p>
        </p:txBody>
      </p:sp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4724400" y="4781550"/>
            <a:ext cx="50609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omic Sans MS" pitchFamily="66" charset="0"/>
              </a:rPr>
              <a:t>How else can you build</a:t>
            </a:r>
          </a:p>
          <a:p>
            <a:pPr algn="ctr"/>
            <a:r>
              <a:rPr lang="en-US" sz="3200">
                <a:latin typeface="Comic Sans MS" pitchFamily="66" charset="0"/>
              </a:rPr>
              <a:t> it?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214313" y="136525"/>
            <a:ext cx="8929687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>
                <a:latin typeface="Comic Sans MS" pitchFamily="66" charset="0"/>
              </a:rPr>
              <a:t>Let’s try a few more…</a:t>
            </a:r>
          </a:p>
          <a:p>
            <a:pPr algn="ctr"/>
            <a:endParaRPr lang="en-US" sz="2800">
              <a:latin typeface="Comic Sans MS" pitchFamily="66" charset="0"/>
            </a:endParaRPr>
          </a:p>
          <a:p>
            <a:pPr algn="ctr"/>
            <a:endParaRPr lang="en-US" sz="2800">
              <a:latin typeface="Comic Sans MS" pitchFamily="66" charset="0"/>
            </a:endParaRPr>
          </a:p>
          <a:p>
            <a:pPr algn="ctr"/>
            <a:endParaRPr lang="en-US" sz="2800">
              <a:latin typeface="Comic Sans MS" pitchFamily="66" charset="0"/>
            </a:endParaRPr>
          </a:p>
          <a:p>
            <a:pPr algn="ctr"/>
            <a:r>
              <a:rPr lang="en-US" sz="16600">
                <a:latin typeface="Comic Sans MS" pitchFamily="66" charset="0"/>
              </a:rPr>
              <a:t>537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214313" y="136525"/>
            <a:ext cx="8929687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>
                <a:latin typeface="Comic Sans MS" pitchFamily="66" charset="0"/>
              </a:rPr>
              <a:t>Let’s try a few more…</a:t>
            </a:r>
          </a:p>
          <a:p>
            <a:pPr algn="ctr"/>
            <a:endParaRPr lang="en-US" sz="2800">
              <a:latin typeface="Comic Sans MS" pitchFamily="66" charset="0"/>
            </a:endParaRPr>
          </a:p>
          <a:p>
            <a:pPr algn="ctr"/>
            <a:endParaRPr lang="en-US" sz="2800">
              <a:latin typeface="Comic Sans MS" pitchFamily="66" charset="0"/>
            </a:endParaRPr>
          </a:p>
          <a:p>
            <a:pPr algn="ctr"/>
            <a:endParaRPr lang="en-US" sz="2800">
              <a:latin typeface="Comic Sans MS" pitchFamily="66" charset="0"/>
            </a:endParaRPr>
          </a:p>
          <a:p>
            <a:pPr algn="ctr"/>
            <a:r>
              <a:rPr lang="en-US" sz="16600">
                <a:latin typeface="Comic Sans MS" pitchFamily="66" charset="0"/>
              </a:rPr>
              <a:t>653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4"/>
          <p:cNvSpPr txBox="1">
            <a:spLocks noChangeArrowheads="1"/>
          </p:cNvSpPr>
          <p:nvPr/>
        </p:nvSpPr>
        <p:spPr bwMode="auto">
          <a:xfrm>
            <a:off x="214313" y="136525"/>
            <a:ext cx="8929687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>
                <a:latin typeface="Comic Sans MS" pitchFamily="66" charset="0"/>
              </a:rPr>
              <a:t>Let’s try a few more…</a:t>
            </a:r>
          </a:p>
          <a:p>
            <a:pPr algn="ctr"/>
            <a:endParaRPr lang="en-US" sz="2800">
              <a:latin typeface="Comic Sans MS" pitchFamily="66" charset="0"/>
            </a:endParaRPr>
          </a:p>
          <a:p>
            <a:pPr algn="ctr"/>
            <a:endParaRPr lang="en-US" sz="2800">
              <a:latin typeface="Comic Sans MS" pitchFamily="66" charset="0"/>
            </a:endParaRPr>
          </a:p>
          <a:p>
            <a:pPr algn="ctr"/>
            <a:endParaRPr lang="en-US" sz="2800">
              <a:latin typeface="Comic Sans MS" pitchFamily="66" charset="0"/>
            </a:endParaRPr>
          </a:p>
          <a:p>
            <a:pPr algn="ctr"/>
            <a:r>
              <a:rPr lang="en-US" sz="16600">
                <a:latin typeface="Comic Sans MS" pitchFamily="66" charset="0"/>
              </a:rPr>
              <a:t>236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67</Words>
  <Application>Microsoft Macintosh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Arial</vt:lpstr>
      <vt:lpstr>Comic Sans MS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Harris</dc:creator>
  <cp:lastModifiedBy>Owner</cp:lastModifiedBy>
  <cp:revision>2</cp:revision>
  <dcterms:created xsi:type="dcterms:W3CDTF">2013-08-27T01:33:11Z</dcterms:created>
  <dcterms:modified xsi:type="dcterms:W3CDTF">2013-10-04T01:11:46Z</dcterms:modified>
</cp:coreProperties>
</file>