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FFF35B-D275-F54F-A8C4-C0D2D192A72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A7142-04DC-494C-A3F1-B5D2181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890384"/>
            <a:ext cx="8228013" cy="1927225"/>
          </a:xfrm>
        </p:spPr>
        <p:txBody>
          <a:bodyPr/>
          <a:lstStyle/>
          <a:p>
            <a:r>
              <a:rPr lang="en-US" dirty="0" smtClean="0"/>
              <a:t>CMS Area Day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251155"/>
            <a:ext cx="8228013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Objective:  I can measure the area of irregular shapes using square units.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Prep</a:t>
            </a:r>
            <a:endParaRPr lang="en-US" dirty="0"/>
          </a:p>
        </p:txBody>
      </p:sp>
      <p:pic>
        <p:nvPicPr>
          <p:cNvPr id="5" name="Picture 4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0884"/>
            <a:ext cx="9144000" cy="4181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57035"/>
            <a:ext cx="7662864" cy="42220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We already worked with perimeter, and importance of figuring out the perimeter of a shape… for instance, to keep crazy third graders on the playground, we may need to build a fence </a:t>
            </a:r>
            <a:r>
              <a:rPr lang="en-US" u="sng" dirty="0" smtClean="0"/>
              <a:t>around</a:t>
            </a:r>
            <a:r>
              <a:rPr lang="en-US" dirty="0" smtClean="0"/>
              <a:t> the playground.  We would need to know the length around the playground to buy enough fencing.</a:t>
            </a:r>
          </a:p>
          <a:p>
            <a:pPr>
              <a:buNone/>
            </a:pPr>
            <a:r>
              <a:rPr lang="en-US" dirty="0" smtClean="0"/>
              <a:t>Sometimes it is important to know how much space we have </a:t>
            </a:r>
            <a:r>
              <a:rPr lang="en-US" u="sng" dirty="0" smtClean="0"/>
              <a:t>inside</a:t>
            </a:r>
            <a:r>
              <a:rPr lang="en-US" dirty="0" smtClean="0"/>
              <a:t> a 2D shape.  </a:t>
            </a:r>
            <a:r>
              <a:rPr lang="en-US" i="1" dirty="0" smtClean="0"/>
              <a:t>Why might that be important?</a:t>
            </a:r>
          </a:p>
          <a:p>
            <a:pPr>
              <a:buNone/>
            </a:pPr>
            <a:r>
              <a:rPr lang="en-US" dirty="0" smtClean="0"/>
              <a:t>We call the space inside of a 2D shape the </a:t>
            </a:r>
            <a:r>
              <a:rPr lang="en-US" b="1" i="1" dirty="0" smtClean="0"/>
              <a:t>area</a:t>
            </a:r>
            <a:r>
              <a:rPr lang="en-US" dirty="0" smtClean="0"/>
              <a:t>.  We can measure area by covering the shape with squares and counting how many squares it took to cover the shape.  When we use squares to measure area, we call them </a:t>
            </a:r>
            <a:r>
              <a:rPr lang="en-US" b="1" i="1" dirty="0" smtClean="0"/>
              <a:t>square units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Area using Square Units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12211" y="2633569"/>
          <a:ext cx="4759155" cy="3930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8795"/>
                <a:gridCol w="528795"/>
                <a:gridCol w="528795"/>
                <a:gridCol w="528795"/>
                <a:gridCol w="528795"/>
                <a:gridCol w="528795"/>
                <a:gridCol w="528795"/>
                <a:gridCol w="528795"/>
                <a:gridCol w="528795"/>
              </a:tblGrid>
              <a:tr h="4912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9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6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6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9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9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9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9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9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9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spect="1"/>
          </p:cNvSpPr>
          <p:nvPr/>
        </p:nvSpPr>
        <p:spPr>
          <a:xfrm>
            <a:off x="681789" y="3355477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681789" y="3355477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681789" y="3355477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681789" y="3355477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>
            <a:spLocks noChangeAspect="1"/>
          </p:cNvSpPr>
          <p:nvPr/>
        </p:nvSpPr>
        <p:spPr>
          <a:xfrm>
            <a:off x="681789" y="3355477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>
            <a:off x="681789" y="3355478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>
            <a:off x="681789" y="3355476"/>
            <a:ext cx="521368" cy="48127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071893" y="5640559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area</a:t>
            </a:r>
          </a:p>
          <a:p>
            <a:r>
              <a:rPr lang="en-US" dirty="0" smtClean="0"/>
              <a:t>of this shape?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6944" y="2378674"/>
            <a:ext cx="1850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Drag Square</a:t>
            </a:r>
          </a:p>
          <a:p>
            <a:r>
              <a:rPr lang="en-US" dirty="0" smtClean="0"/>
              <a:t>Units to measure</a:t>
            </a:r>
          </a:p>
          <a:p>
            <a:r>
              <a:rPr lang="en-US" dirty="0" smtClean="0"/>
              <a:t>the shape.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57035"/>
            <a:ext cx="7662864" cy="422206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Each table will get 10 shapes (A-J).</a:t>
            </a:r>
          </a:p>
          <a:p>
            <a:pPr marL="457200" indent="-457200">
              <a:buAutoNum type="arabicPeriod"/>
            </a:pPr>
            <a:r>
              <a:rPr lang="en-US" dirty="0" smtClean="0"/>
              <a:t>As a group, estimate and list the order the shapes from smallest to largest on your recording sheet.</a:t>
            </a:r>
          </a:p>
          <a:p>
            <a:pPr marL="457200" indent="-457200">
              <a:buAutoNum type="arabicPeriod"/>
            </a:pPr>
            <a:r>
              <a:rPr lang="en-US" dirty="0" smtClean="0"/>
              <a:t>Each students needs to measure each shape using square unit tiles (if there aren’t enough tiles, take turns measuring the shapes.</a:t>
            </a:r>
          </a:p>
          <a:p>
            <a:pPr marL="457200" indent="-457200">
              <a:buAutoNum type="arabicPeriod"/>
            </a:pPr>
            <a:r>
              <a:rPr lang="en-US" dirty="0" smtClean="0"/>
              <a:t>Record the area of each shape on your sheet.</a:t>
            </a:r>
          </a:p>
          <a:p>
            <a:pPr marL="457200" indent="-457200">
              <a:buAutoNum type="arabicPeriod"/>
            </a:pPr>
            <a:r>
              <a:rPr lang="en-US" dirty="0" smtClean="0"/>
              <a:t>Reorder and list the shapes from smallest to largest on your recording sheet.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Picture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3475"/>
            <a:ext cx="9144001" cy="44545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137</TotalTime>
  <Words>247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Genesis</vt:lpstr>
      <vt:lpstr>CMS Area Day 1</vt:lpstr>
      <vt:lpstr>EOG Prep</vt:lpstr>
      <vt:lpstr>Area</vt:lpstr>
      <vt:lpstr>Finding Area using Square Units</vt:lpstr>
      <vt:lpstr>Independent</vt:lpstr>
      <vt:lpstr>Exit Ticket</vt:lpstr>
    </vt:vector>
  </TitlesOfParts>
  <Company>Augusta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Lesson 2.5 Assessment: Counting Around the Class</dc:title>
  <dc:creator>Kenneth Hiroshige</dc:creator>
  <cp:lastModifiedBy>pete</cp:lastModifiedBy>
  <cp:revision>4</cp:revision>
  <dcterms:created xsi:type="dcterms:W3CDTF">2014-01-27T03:37:09Z</dcterms:created>
  <dcterms:modified xsi:type="dcterms:W3CDTF">2014-01-27T14:15:44Z</dcterms:modified>
</cp:coreProperties>
</file>